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1"/>
  </p:notesMasterIdLst>
  <p:sldIdLst>
    <p:sldId id="302" r:id="rId5"/>
    <p:sldId id="281" r:id="rId6"/>
    <p:sldId id="346" r:id="rId7"/>
    <p:sldId id="344" r:id="rId8"/>
    <p:sldId id="345" r:id="rId9"/>
    <p:sldId id="34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3260"/>
    <a:srgbClr val="046648"/>
    <a:srgbClr val="0A6F52"/>
    <a:srgbClr val="0040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68E58B-7E4D-4F0D-88D9-3A2EDBDBF045}" v="40" dt="2024-10-11T15:04:08.6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Chiles" userId="6897f227-0a1f-4de0-8f7b-8649bda14b8f" providerId="ADAL" clId="{1468E58B-7E4D-4F0D-88D9-3A2EDBDBF045}"/>
    <pc:docChg chg="undo custSel addSld delSld modSld sldOrd">
      <pc:chgData name="Chris Chiles" userId="6897f227-0a1f-4de0-8f7b-8649bda14b8f" providerId="ADAL" clId="{1468E58B-7E4D-4F0D-88D9-3A2EDBDBF045}" dt="2024-10-11T16:03:17.832" v="1440" actId="404"/>
      <pc:docMkLst>
        <pc:docMk/>
      </pc:docMkLst>
      <pc:sldChg chg="del">
        <pc:chgData name="Chris Chiles" userId="6897f227-0a1f-4de0-8f7b-8649bda14b8f" providerId="ADAL" clId="{1468E58B-7E4D-4F0D-88D9-3A2EDBDBF045}" dt="2024-10-11T13:11:15.743" v="7" actId="2696"/>
        <pc:sldMkLst>
          <pc:docMk/>
          <pc:sldMk cId="32189015" sldId="259"/>
        </pc:sldMkLst>
      </pc:sldChg>
      <pc:sldChg chg="del">
        <pc:chgData name="Chris Chiles" userId="6897f227-0a1f-4de0-8f7b-8649bda14b8f" providerId="ADAL" clId="{1468E58B-7E4D-4F0D-88D9-3A2EDBDBF045}" dt="2024-10-11T13:11:02.358" v="6" actId="2696"/>
        <pc:sldMkLst>
          <pc:docMk/>
          <pc:sldMk cId="3741557284" sldId="266"/>
        </pc:sldMkLst>
      </pc:sldChg>
      <pc:sldChg chg="modSp mod">
        <pc:chgData name="Chris Chiles" userId="6897f227-0a1f-4de0-8f7b-8649bda14b8f" providerId="ADAL" clId="{1468E58B-7E4D-4F0D-88D9-3A2EDBDBF045}" dt="2024-10-11T15:13:59.588" v="1392" actId="207"/>
        <pc:sldMkLst>
          <pc:docMk/>
          <pc:sldMk cId="2915191193" sldId="281"/>
        </pc:sldMkLst>
        <pc:spChg chg="mod">
          <ac:chgData name="Chris Chiles" userId="6897f227-0a1f-4de0-8f7b-8649bda14b8f" providerId="ADAL" clId="{1468E58B-7E4D-4F0D-88D9-3A2EDBDBF045}" dt="2024-10-11T13:29:24.349" v="613" actId="2711"/>
          <ac:spMkLst>
            <pc:docMk/>
            <pc:sldMk cId="2915191193" sldId="281"/>
            <ac:spMk id="2" creationId="{00000000-0000-0000-0000-000000000000}"/>
          </ac:spMkLst>
        </pc:spChg>
        <pc:spChg chg="mod">
          <ac:chgData name="Chris Chiles" userId="6897f227-0a1f-4de0-8f7b-8649bda14b8f" providerId="ADAL" clId="{1468E58B-7E4D-4F0D-88D9-3A2EDBDBF045}" dt="2024-10-11T15:13:59.588" v="1392" actId="207"/>
          <ac:spMkLst>
            <pc:docMk/>
            <pc:sldMk cId="2915191193" sldId="281"/>
            <ac:spMk id="4" creationId="{C0CD7C65-1C8D-57DC-532E-8D416695676C}"/>
          </ac:spMkLst>
        </pc:spChg>
        <pc:picChg chg="mod">
          <ac:chgData name="Chris Chiles" userId="6897f227-0a1f-4de0-8f7b-8649bda14b8f" providerId="ADAL" clId="{1468E58B-7E4D-4F0D-88D9-3A2EDBDBF045}" dt="2024-10-11T13:17:27.649" v="248" actId="14100"/>
          <ac:picMkLst>
            <pc:docMk/>
            <pc:sldMk cId="2915191193" sldId="281"/>
            <ac:picMk id="3" creationId="{85C64F85-66CC-1C87-25C4-C71838174580}"/>
          </ac:picMkLst>
        </pc:picChg>
      </pc:sldChg>
      <pc:sldChg chg="modSp del mod">
        <pc:chgData name="Chris Chiles" userId="6897f227-0a1f-4de0-8f7b-8649bda14b8f" providerId="ADAL" clId="{1468E58B-7E4D-4F0D-88D9-3A2EDBDBF045}" dt="2024-10-11T13:10:59.205" v="5" actId="2696"/>
        <pc:sldMkLst>
          <pc:docMk/>
          <pc:sldMk cId="737490072" sldId="282"/>
        </pc:sldMkLst>
        <pc:spChg chg="mod">
          <ac:chgData name="Chris Chiles" userId="6897f227-0a1f-4de0-8f7b-8649bda14b8f" providerId="ADAL" clId="{1468E58B-7E4D-4F0D-88D9-3A2EDBDBF045}" dt="2024-10-11T13:10:44.003" v="4" actId="313"/>
          <ac:spMkLst>
            <pc:docMk/>
            <pc:sldMk cId="737490072" sldId="282"/>
            <ac:spMk id="5" creationId="{00000000-0000-0000-0000-000000000000}"/>
          </ac:spMkLst>
        </pc:spChg>
      </pc:sldChg>
      <pc:sldChg chg="addSp delSp modSp mod">
        <pc:chgData name="Chris Chiles" userId="6897f227-0a1f-4de0-8f7b-8649bda14b8f" providerId="ADAL" clId="{1468E58B-7E4D-4F0D-88D9-3A2EDBDBF045}" dt="2024-10-11T16:02:41.770" v="1439" actId="404"/>
        <pc:sldMkLst>
          <pc:docMk/>
          <pc:sldMk cId="3149725418" sldId="302"/>
        </pc:sldMkLst>
        <pc:spChg chg="del mod">
          <ac:chgData name="Chris Chiles" userId="6897f227-0a1f-4de0-8f7b-8649bda14b8f" providerId="ADAL" clId="{1468E58B-7E4D-4F0D-88D9-3A2EDBDBF045}" dt="2024-10-11T13:42:55.883" v="839" actId="478"/>
          <ac:spMkLst>
            <pc:docMk/>
            <pc:sldMk cId="3149725418" sldId="302"/>
            <ac:spMk id="4" creationId="{00000000-0000-0000-0000-000000000000}"/>
          </ac:spMkLst>
        </pc:spChg>
        <pc:spChg chg="del">
          <ac:chgData name="Chris Chiles" userId="6897f227-0a1f-4de0-8f7b-8649bda14b8f" providerId="ADAL" clId="{1468E58B-7E4D-4F0D-88D9-3A2EDBDBF045}" dt="2024-10-11T13:23:30.284" v="375" actId="478"/>
          <ac:spMkLst>
            <pc:docMk/>
            <pc:sldMk cId="3149725418" sldId="302"/>
            <ac:spMk id="7" creationId="{00000000-0000-0000-0000-000000000000}"/>
          </ac:spMkLst>
        </pc:spChg>
        <pc:spChg chg="add mod">
          <ac:chgData name="Chris Chiles" userId="6897f227-0a1f-4de0-8f7b-8649bda14b8f" providerId="ADAL" clId="{1468E58B-7E4D-4F0D-88D9-3A2EDBDBF045}" dt="2024-10-11T16:02:41.770" v="1439" actId="404"/>
          <ac:spMkLst>
            <pc:docMk/>
            <pc:sldMk cId="3149725418" sldId="302"/>
            <ac:spMk id="9" creationId="{076B4D49-81AC-CE44-34C3-A3BE9F9FE648}"/>
          </ac:spMkLst>
        </pc:spChg>
        <pc:spChg chg="add mod">
          <ac:chgData name="Chris Chiles" userId="6897f227-0a1f-4de0-8f7b-8649bda14b8f" providerId="ADAL" clId="{1468E58B-7E4D-4F0D-88D9-3A2EDBDBF045}" dt="2024-10-11T13:42:55.883" v="839" actId="478"/>
          <ac:spMkLst>
            <pc:docMk/>
            <pc:sldMk cId="3149725418" sldId="302"/>
            <ac:spMk id="11" creationId="{34392634-5FA1-5D57-351E-DC0D8D577289}"/>
          </ac:spMkLst>
        </pc:spChg>
        <pc:spChg chg="add mod">
          <ac:chgData name="Chris Chiles" userId="6897f227-0a1f-4de0-8f7b-8649bda14b8f" providerId="ADAL" clId="{1468E58B-7E4D-4F0D-88D9-3A2EDBDBF045}" dt="2024-10-11T13:46:29.633" v="993" actId="404"/>
          <ac:spMkLst>
            <pc:docMk/>
            <pc:sldMk cId="3149725418" sldId="302"/>
            <ac:spMk id="12" creationId="{0DB04B4C-AB67-347C-AC4B-E1032E3CC284}"/>
          </ac:spMkLst>
        </pc:spChg>
        <pc:picChg chg="add del mod">
          <ac:chgData name="Chris Chiles" userId="6897f227-0a1f-4de0-8f7b-8649bda14b8f" providerId="ADAL" clId="{1468E58B-7E4D-4F0D-88D9-3A2EDBDBF045}" dt="2024-10-11T13:26:58.258" v="517" actId="478"/>
          <ac:picMkLst>
            <pc:docMk/>
            <pc:sldMk cId="3149725418" sldId="302"/>
            <ac:picMk id="5" creationId="{2C002E1E-91A1-3A16-F1A3-19D038E01000}"/>
          </ac:picMkLst>
        </pc:picChg>
        <pc:picChg chg="add mod">
          <ac:chgData name="Chris Chiles" userId="6897f227-0a1f-4de0-8f7b-8649bda14b8f" providerId="ADAL" clId="{1468E58B-7E4D-4F0D-88D9-3A2EDBDBF045}" dt="2024-10-11T13:44:59.895" v="929" actId="14100"/>
          <ac:picMkLst>
            <pc:docMk/>
            <pc:sldMk cId="3149725418" sldId="302"/>
            <ac:picMk id="1026" creationId="{98140F81-260D-8826-6DE2-62F069859732}"/>
          </ac:picMkLst>
        </pc:picChg>
        <pc:picChg chg="add">
          <ac:chgData name="Chris Chiles" userId="6897f227-0a1f-4de0-8f7b-8649bda14b8f" providerId="ADAL" clId="{1468E58B-7E4D-4F0D-88D9-3A2EDBDBF045}" dt="2024-10-11T13:42:47.196" v="837"/>
          <ac:picMkLst>
            <pc:docMk/>
            <pc:sldMk cId="3149725418" sldId="302"/>
            <ac:picMk id="1028" creationId="{26BDA9C8-1696-9598-93EC-C6D5F56C4E0A}"/>
          </ac:picMkLst>
        </pc:picChg>
      </pc:sldChg>
      <pc:sldChg chg="del">
        <pc:chgData name="Chris Chiles" userId="6897f227-0a1f-4de0-8f7b-8649bda14b8f" providerId="ADAL" clId="{1468E58B-7E4D-4F0D-88D9-3A2EDBDBF045}" dt="2024-10-11T13:15:23.164" v="222" actId="2696"/>
        <pc:sldMkLst>
          <pc:docMk/>
          <pc:sldMk cId="290278720" sldId="303"/>
        </pc:sldMkLst>
      </pc:sldChg>
      <pc:sldChg chg="del">
        <pc:chgData name="Chris Chiles" userId="6897f227-0a1f-4de0-8f7b-8649bda14b8f" providerId="ADAL" clId="{1468E58B-7E4D-4F0D-88D9-3A2EDBDBF045}" dt="2024-10-11T13:10:33.579" v="0" actId="2696"/>
        <pc:sldMkLst>
          <pc:docMk/>
          <pc:sldMk cId="2305481647" sldId="305"/>
        </pc:sldMkLst>
      </pc:sldChg>
      <pc:sldChg chg="del">
        <pc:chgData name="Chris Chiles" userId="6897f227-0a1f-4de0-8f7b-8649bda14b8f" providerId="ADAL" clId="{1468E58B-7E4D-4F0D-88D9-3A2EDBDBF045}" dt="2024-10-11T13:10:37.668" v="1" actId="2696"/>
        <pc:sldMkLst>
          <pc:docMk/>
          <pc:sldMk cId="1103319103" sldId="312"/>
        </pc:sldMkLst>
      </pc:sldChg>
      <pc:sldChg chg="del">
        <pc:chgData name="Chris Chiles" userId="6897f227-0a1f-4de0-8f7b-8649bda14b8f" providerId="ADAL" clId="{1468E58B-7E4D-4F0D-88D9-3A2EDBDBF045}" dt="2024-10-11T13:20:59.958" v="352" actId="2696"/>
        <pc:sldMkLst>
          <pc:docMk/>
          <pc:sldMk cId="2154549727" sldId="317"/>
        </pc:sldMkLst>
      </pc:sldChg>
      <pc:sldChg chg="del">
        <pc:chgData name="Chris Chiles" userId="6897f227-0a1f-4de0-8f7b-8649bda14b8f" providerId="ADAL" clId="{1468E58B-7E4D-4F0D-88D9-3A2EDBDBF045}" dt="2024-10-11T13:20:59.958" v="352" actId="2696"/>
        <pc:sldMkLst>
          <pc:docMk/>
          <pc:sldMk cId="2831801461" sldId="335"/>
        </pc:sldMkLst>
      </pc:sldChg>
      <pc:sldChg chg="del">
        <pc:chgData name="Chris Chiles" userId="6897f227-0a1f-4de0-8f7b-8649bda14b8f" providerId="ADAL" clId="{1468E58B-7E4D-4F0D-88D9-3A2EDBDBF045}" dt="2024-10-11T13:20:59.958" v="352" actId="2696"/>
        <pc:sldMkLst>
          <pc:docMk/>
          <pc:sldMk cId="1942644442" sldId="336"/>
        </pc:sldMkLst>
      </pc:sldChg>
      <pc:sldChg chg="del">
        <pc:chgData name="Chris Chiles" userId="6897f227-0a1f-4de0-8f7b-8649bda14b8f" providerId="ADAL" clId="{1468E58B-7E4D-4F0D-88D9-3A2EDBDBF045}" dt="2024-10-11T13:20:59.958" v="352" actId="2696"/>
        <pc:sldMkLst>
          <pc:docMk/>
          <pc:sldMk cId="1983185839" sldId="337"/>
        </pc:sldMkLst>
      </pc:sldChg>
      <pc:sldChg chg="del">
        <pc:chgData name="Chris Chiles" userId="6897f227-0a1f-4de0-8f7b-8649bda14b8f" providerId="ADAL" clId="{1468E58B-7E4D-4F0D-88D9-3A2EDBDBF045}" dt="2024-10-11T13:20:59.958" v="352" actId="2696"/>
        <pc:sldMkLst>
          <pc:docMk/>
          <pc:sldMk cId="2422564560" sldId="338"/>
        </pc:sldMkLst>
      </pc:sldChg>
      <pc:sldChg chg="del">
        <pc:chgData name="Chris Chiles" userId="6897f227-0a1f-4de0-8f7b-8649bda14b8f" providerId="ADAL" clId="{1468E58B-7E4D-4F0D-88D9-3A2EDBDBF045}" dt="2024-10-11T13:20:59.958" v="352" actId="2696"/>
        <pc:sldMkLst>
          <pc:docMk/>
          <pc:sldMk cId="1030899584" sldId="339"/>
        </pc:sldMkLst>
      </pc:sldChg>
      <pc:sldChg chg="del">
        <pc:chgData name="Chris Chiles" userId="6897f227-0a1f-4de0-8f7b-8649bda14b8f" providerId="ADAL" clId="{1468E58B-7E4D-4F0D-88D9-3A2EDBDBF045}" dt="2024-10-11T13:20:59.958" v="352" actId="2696"/>
        <pc:sldMkLst>
          <pc:docMk/>
          <pc:sldMk cId="2905640498" sldId="340"/>
        </pc:sldMkLst>
      </pc:sldChg>
      <pc:sldChg chg="del">
        <pc:chgData name="Chris Chiles" userId="6897f227-0a1f-4de0-8f7b-8649bda14b8f" providerId="ADAL" clId="{1468E58B-7E4D-4F0D-88D9-3A2EDBDBF045}" dt="2024-10-11T13:20:59.958" v="352" actId="2696"/>
        <pc:sldMkLst>
          <pc:docMk/>
          <pc:sldMk cId="3303890681" sldId="341"/>
        </pc:sldMkLst>
      </pc:sldChg>
      <pc:sldChg chg="del">
        <pc:chgData name="Chris Chiles" userId="6897f227-0a1f-4de0-8f7b-8649bda14b8f" providerId="ADAL" clId="{1468E58B-7E4D-4F0D-88D9-3A2EDBDBF045}" dt="2024-10-11T13:20:59.958" v="352" actId="2696"/>
        <pc:sldMkLst>
          <pc:docMk/>
          <pc:sldMk cId="2331538105" sldId="342"/>
        </pc:sldMkLst>
      </pc:sldChg>
      <pc:sldChg chg="del">
        <pc:chgData name="Chris Chiles" userId="6897f227-0a1f-4de0-8f7b-8649bda14b8f" providerId="ADAL" clId="{1468E58B-7E4D-4F0D-88D9-3A2EDBDBF045}" dt="2024-10-11T13:20:59.958" v="352" actId="2696"/>
        <pc:sldMkLst>
          <pc:docMk/>
          <pc:sldMk cId="2532272311" sldId="343"/>
        </pc:sldMkLst>
      </pc:sldChg>
      <pc:sldChg chg="addSp delSp modSp mod">
        <pc:chgData name="Chris Chiles" userId="6897f227-0a1f-4de0-8f7b-8649bda14b8f" providerId="ADAL" clId="{1468E58B-7E4D-4F0D-88D9-3A2EDBDBF045}" dt="2024-10-11T15:16:31.036" v="1408" actId="1076"/>
        <pc:sldMkLst>
          <pc:docMk/>
          <pc:sldMk cId="3265983564" sldId="344"/>
        </pc:sldMkLst>
        <pc:spChg chg="mod">
          <ac:chgData name="Chris Chiles" userId="6897f227-0a1f-4de0-8f7b-8649bda14b8f" providerId="ADAL" clId="{1468E58B-7E4D-4F0D-88D9-3A2EDBDBF045}" dt="2024-10-11T15:14:48.298" v="1403" actId="1076"/>
          <ac:spMkLst>
            <pc:docMk/>
            <pc:sldMk cId="3265983564" sldId="344"/>
            <ac:spMk id="3" creationId="{57A6A2EF-E1AD-EF21-D108-F49614EF4D8D}"/>
          </ac:spMkLst>
        </pc:spChg>
        <pc:spChg chg="del">
          <ac:chgData name="Chris Chiles" userId="6897f227-0a1f-4de0-8f7b-8649bda14b8f" providerId="ADAL" clId="{1468E58B-7E4D-4F0D-88D9-3A2EDBDBF045}" dt="2024-10-11T13:52:05.796" v="994" actId="931"/>
          <ac:spMkLst>
            <pc:docMk/>
            <pc:sldMk cId="3265983564" sldId="344"/>
            <ac:spMk id="4" creationId="{83782B4B-71B4-9ACD-9C4B-C576CC51C9FA}"/>
          </ac:spMkLst>
        </pc:spChg>
        <pc:spChg chg="add mod">
          <ac:chgData name="Chris Chiles" userId="6897f227-0a1f-4de0-8f7b-8649bda14b8f" providerId="ADAL" clId="{1468E58B-7E4D-4F0D-88D9-3A2EDBDBF045}" dt="2024-10-11T15:14:37.762" v="1400" actId="1076"/>
          <ac:spMkLst>
            <pc:docMk/>
            <pc:sldMk cId="3265983564" sldId="344"/>
            <ac:spMk id="9" creationId="{9A7709D0-F426-A105-CC05-89813744E1CB}"/>
          </ac:spMkLst>
        </pc:spChg>
        <pc:picChg chg="add mod">
          <ac:chgData name="Chris Chiles" userId="6897f227-0a1f-4de0-8f7b-8649bda14b8f" providerId="ADAL" clId="{1468E58B-7E4D-4F0D-88D9-3A2EDBDBF045}" dt="2024-10-11T15:16:31.036" v="1408" actId="1076"/>
          <ac:picMkLst>
            <pc:docMk/>
            <pc:sldMk cId="3265983564" sldId="344"/>
            <ac:picMk id="8" creationId="{72003299-DDA0-EC9E-164E-F425CB7F673A}"/>
          </ac:picMkLst>
        </pc:picChg>
        <pc:cxnChg chg="add mod">
          <ac:chgData name="Chris Chiles" userId="6897f227-0a1f-4de0-8f7b-8649bda14b8f" providerId="ADAL" clId="{1468E58B-7E4D-4F0D-88D9-3A2EDBDBF045}" dt="2024-10-11T15:16:27.462" v="1407" actId="208"/>
          <ac:cxnSpMkLst>
            <pc:docMk/>
            <pc:sldMk cId="3265983564" sldId="344"/>
            <ac:cxnSpMk id="11" creationId="{1406BCEE-EA5B-B5AE-6D77-B898BF82B914}"/>
          </ac:cxnSpMkLst>
        </pc:cxnChg>
      </pc:sldChg>
      <pc:sldChg chg="addSp delSp modSp mod">
        <pc:chgData name="Chris Chiles" userId="6897f227-0a1f-4de0-8f7b-8649bda14b8f" providerId="ADAL" clId="{1468E58B-7E4D-4F0D-88D9-3A2EDBDBF045}" dt="2024-10-11T15:57:02.817" v="1438" actId="20577"/>
        <pc:sldMkLst>
          <pc:docMk/>
          <pc:sldMk cId="3718277161" sldId="345"/>
        </pc:sldMkLst>
        <pc:spChg chg="mod">
          <ac:chgData name="Chris Chiles" userId="6897f227-0a1f-4de0-8f7b-8649bda14b8f" providerId="ADAL" clId="{1468E58B-7E4D-4F0D-88D9-3A2EDBDBF045}" dt="2024-10-11T13:29:49.505" v="616" actId="113"/>
          <ac:spMkLst>
            <pc:docMk/>
            <pc:sldMk cId="3718277161" sldId="345"/>
            <ac:spMk id="2" creationId="{C3E9041E-2BD1-4176-489B-0419A1AF9A77}"/>
          </ac:spMkLst>
        </pc:spChg>
        <pc:spChg chg="mod">
          <ac:chgData name="Chris Chiles" userId="6897f227-0a1f-4de0-8f7b-8649bda14b8f" providerId="ADAL" clId="{1468E58B-7E4D-4F0D-88D9-3A2EDBDBF045}" dt="2024-10-11T15:57:02.817" v="1438" actId="20577"/>
          <ac:spMkLst>
            <pc:docMk/>
            <pc:sldMk cId="3718277161" sldId="345"/>
            <ac:spMk id="3" creationId="{15854CAB-886D-3CB0-D394-B456525F02AE}"/>
          </ac:spMkLst>
        </pc:spChg>
        <pc:spChg chg="del">
          <ac:chgData name="Chris Chiles" userId="6897f227-0a1f-4de0-8f7b-8649bda14b8f" providerId="ADAL" clId="{1468E58B-7E4D-4F0D-88D9-3A2EDBDBF045}" dt="2024-10-11T14:04:02.975" v="1062" actId="478"/>
          <ac:spMkLst>
            <pc:docMk/>
            <pc:sldMk cId="3718277161" sldId="345"/>
            <ac:spMk id="4" creationId="{746E3D0D-6137-3F05-CAC7-900CF79D0E0C}"/>
          </ac:spMkLst>
        </pc:spChg>
        <pc:spChg chg="add del mod">
          <ac:chgData name="Chris Chiles" userId="6897f227-0a1f-4de0-8f7b-8649bda14b8f" providerId="ADAL" clId="{1468E58B-7E4D-4F0D-88D9-3A2EDBDBF045}" dt="2024-10-11T15:03:56.227" v="1281" actId="478"/>
          <ac:spMkLst>
            <pc:docMk/>
            <pc:sldMk cId="3718277161" sldId="345"/>
            <ac:spMk id="9" creationId="{1B823A00-CA89-E3D9-C8C2-09BE6F834DFA}"/>
          </ac:spMkLst>
        </pc:spChg>
        <pc:spChg chg="add del">
          <ac:chgData name="Chris Chiles" userId="6897f227-0a1f-4de0-8f7b-8649bda14b8f" providerId="ADAL" clId="{1468E58B-7E4D-4F0D-88D9-3A2EDBDBF045}" dt="2024-10-11T15:04:08.657" v="1283" actId="478"/>
          <ac:spMkLst>
            <pc:docMk/>
            <pc:sldMk cId="3718277161" sldId="345"/>
            <ac:spMk id="10" creationId="{15105EF0-3DF8-F091-6D22-16FF0216C026}"/>
          </ac:spMkLst>
        </pc:spChg>
        <pc:picChg chg="add del mod">
          <ac:chgData name="Chris Chiles" userId="6897f227-0a1f-4de0-8f7b-8649bda14b8f" providerId="ADAL" clId="{1468E58B-7E4D-4F0D-88D9-3A2EDBDBF045}" dt="2024-10-11T15:02:07.096" v="1276" actId="478"/>
          <ac:picMkLst>
            <pc:docMk/>
            <pc:sldMk cId="3718277161" sldId="345"/>
            <ac:picMk id="6" creationId="{3D94495A-9730-5397-EEE9-BD0A6F69D885}"/>
          </ac:picMkLst>
        </pc:picChg>
        <pc:picChg chg="add del mod">
          <ac:chgData name="Chris Chiles" userId="6897f227-0a1f-4de0-8f7b-8649bda14b8f" providerId="ADAL" clId="{1468E58B-7E4D-4F0D-88D9-3A2EDBDBF045}" dt="2024-10-11T15:02:15.055" v="1278" actId="478"/>
          <ac:picMkLst>
            <pc:docMk/>
            <pc:sldMk cId="3718277161" sldId="345"/>
            <ac:picMk id="8" creationId="{E2661F1D-8A4B-5D66-24AA-CD8491E5990B}"/>
          </ac:picMkLst>
        </pc:picChg>
        <pc:picChg chg="add mod">
          <ac:chgData name="Chris Chiles" userId="6897f227-0a1f-4de0-8f7b-8649bda14b8f" providerId="ADAL" clId="{1468E58B-7E4D-4F0D-88D9-3A2EDBDBF045}" dt="2024-10-11T15:12:42.611" v="1387" actId="1076"/>
          <ac:picMkLst>
            <pc:docMk/>
            <pc:sldMk cId="3718277161" sldId="345"/>
            <ac:picMk id="12" creationId="{5A01A6CA-7B90-A3C8-2DD5-B6DDF892E58C}"/>
          </ac:picMkLst>
        </pc:picChg>
        <pc:cxnChg chg="add mod">
          <ac:chgData name="Chris Chiles" userId="6897f227-0a1f-4de0-8f7b-8649bda14b8f" providerId="ADAL" clId="{1468E58B-7E4D-4F0D-88D9-3A2EDBDBF045}" dt="2024-10-11T15:17:07.040" v="1413" actId="1076"/>
          <ac:cxnSpMkLst>
            <pc:docMk/>
            <pc:sldMk cId="3718277161" sldId="345"/>
            <ac:cxnSpMk id="14" creationId="{8A2BC58C-EB99-28B3-551F-33AE3B67B346}"/>
          </ac:cxnSpMkLst>
        </pc:cxnChg>
      </pc:sldChg>
      <pc:sldChg chg="modSp mod ord">
        <pc:chgData name="Chris Chiles" userId="6897f227-0a1f-4de0-8f7b-8649bda14b8f" providerId="ADAL" clId="{1468E58B-7E4D-4F0D-88D9-3A2EDBDBF045}" dt="2024-10-11T15:15:01.086" v="1404" actId="207"/>
        <pc:sldMkLst>
          <pc:docMk/>
          <pc:sldMk cId="4038711465" sldId="346"/>
        </pc:sldMkLst>
        <pc:spChg chg="mod">
          <ac:chgData name="Chris Chiles" userId="6897f227-0a1f-4de0-8f7b-8649bda14b8f" providerId="ADAL" clId="{1468E58B-7E4D-4F0D-88D9-3A2EDBDBF045}" dt="2024-10-11T13:29:37.644" v="615" actId="113"/>
          <ac:spMkLst>
            <pc:docMk/>
            <pc:sldMk cId="4038711465" sldId="346"/>
            <ac:spMk id="2" creationId="{3D41C29B-95D9-C4B0-8FC0-B9A8A641926F}"/>
          </ac:spMkLst>
        </pc:spChg>
        <pc:spChg chg="mod">
          <ac:chgData name="Chris Chiles" userId="6897f227-0a1f-4de0-8f7b-8649bda14b8f" providerId="ADAL" clId="{1468E58B-7E4D-4F0D-88D9-3A2EDBDBF045}" dt="2024-10-11T15:15:01.086" v="1404" actId="207"/>
          <ac:spMkLst>
            <pc:docMk/>
            <pc:sldMk cId="4038711465" sldId="346"/>
            <ac:spMk id="3" creationId="{938B969D-7AB7-8E5E-C28B-EFD2D2217B38}"/>
          </ac:spMkLst>
        </pc:spChg>
        <pc:grpChg chg="mod">
          <ac:chgData name="Chris Chiles" userId="6897f227-0a1f-4de0-8f7b-8649bda14b8f" providerId="ADAL" clId="{1468E58B-7E4D-4F0D-88D9-3A2EDBDBF045}" dt="2024-10-11T13:13:42.093" v="196" actId="1076"/>
          <ac:grpSpMkLst>
            <pc:docMk/>
            <pc:sldMk cId="4038711465" sldId="346"/>
            <ac:grpSpMk id="5" creationId="{3DD5DC75-DEA5-ED9C-DD80-8B9DADEA4DAA}"/>
          </ac:grpSpMkLst>
        </pc:grpChg>
        <pc:picChg chg="mod">
          <ac:chgData name="Chris Chiles" userId="6897f227-0a1f-4de0-8f7b-8649bda14b8f" providerId="ADAL" clId="{1468E58B-7E4D-4F0D-88D9-3A2EDBDBF045}" dt="2024-10-11T13:13:42.093" v="196" actId="1076"/>
          <ac:picMkLst>
            <pc:docMk/>
            <pc:sldMk cId="4038711465" sldId="346"/>
            <ac:picMk id="6" creationId="{CFF444BC-141A-7AA6-0EC9-E847F900AC82}"/>
          </ac:picMkLst>
        </pc:picChg>
        <pc:picChg chg="mod">
          <ac:chgData name="Chris Chiles" userId="6897f227-0a1f-4de0-8f7b-8649bda14b8f" providerId="ADAL" clId="{1468E58B-7E4D-4F0D-88D9-3A2EDBDBF045}" dt="2024-10-11T13:13:42.093" v="196" actId="1076"/>
          <ac:picMkLst>
            <pc:docMk/>
            <pc:sldMk cId="4038711465" sldId="346"/>
            <ac:picMk id="7" creationId="{F482FFDF-AD0D-AB9E-D3AD-3BDBEF89A527}"/>
          </ac:picMkLst>
        </pc:picChg>
        <pc:picChg chg="mod">
          <ac:chgData name="Chris Chiles" userId="6897f227-0a1f-4de0-8f7b-8649bda14b8f" providerId="ADAL" clId="{1468E58B-7E4D-4F0D-88D9-3A2EDBDBF045}" dt="2024-10-11T13:19:24.266" v="257" actId="1076"/>
          <ac:picMkLst>
            <pc:docMk/>
            <pc:sldMk cId="4038711465" sldId="346"/>
            <ac:picMk id="8" creationId="{49E65998-6ED6-F94A-0A57-148167221742}"/>
          </ac:picMkLst>
        </pc:picChg>
      </pc:sldChg>
      <pc:sldChg chg="new del">
        <pc:chgData name="Chris Chiles" userId="6897f227-0a1f-4de0-8f7b-8649bda14b8f" providerId="ADAL" clId="{1468E58B-7E4D-4F0D-88D9-3A2EDBDBF045}" dt="2024-10-11T13:21:05.875" v="354" actId="680"/>
        <pc:sldMkLst>
          <pc:docMk/>
          <pc:sldMk cId="2494620322" sldId="347"/>
        </pc:sldMkLst>
      </pc:sldChg>
      <pc:sldChg chg="addSp delSp modSp new mod">
        <pc:chgData name="Chris Chiles" userId="6897f227-0a1f-4de0-8f7b-8649bda14b8f" providerId="ADAL" clId="{1468E58B-7E4D-4F0D-88D9-3A2EDBDBF045}" dt="2024-10-11T16:03:17.832" v="1440" actId="404"/>
        <pc:sldMkLst>
          <pc:docMk/>
          <pc:sldMk cId="3055443443" sldId="347"/>
        </pc:sldMkLst>
        <pc:spChg chg="add del mod">
          <ac:chgData name="Chris Chiles" userId="6897f227-0a1f-4de0-8f7b-8649bda14b8f" providerId="ADAL" clId="{1468E58B-7E4D-4F0D-88D9-3A2EDBDBF045}" dt="2024-10-11T16:03:17.832" v="1440" actId="404"/>
          <ac:spMkLst>
            <pc:docMk/>
            <pc:sldMk cId="3055443443" sldId="347"/>
            <ac:spMk id="2" creationId="{058AB373-110B-FD8F-0A73-1273058AE934}"/>
          </ac:spMkLst>
        </pc:spChg>
        <pc:spChg chg="mod">
          <ac:chgData name="Chris Chiles" userId="6897f227-0a1f-4de0-8f7b-8649bda14b8f" providerId="ADAL" clId="{1468E58B-7E4D-4F0D-88D9-3A2EDBDBF045}" dt="2024-10-11T13:34:46.444" v="827" actId="1035"/>
          <ac:spMkLst>
            <pc:docMk/>
            <pc:sldMk cId="3055443443" sldId="347"/>
            <ac:spMk id="3" creationId="{2F9BB00E-85D6-4E2E-CDD5-D4634A8B97AA}"/>
          </ac:spMkLst>
        </pc:spChg>
        <pc:spChg chg="add del mod">
          <ac:chgData name="Chris Chiles" userId="6897f227-0a1f-4de0-8f7b-8649bda14b8f" providerId="ADAL" clId="{1468E58B-7E4D-4F0D-88D9-3A2EDBDBF045}" dt="2024-10-11T13:32:48.195" v="699" actId="478"/>
          <ac:spMkLst>
            <pc:docMk/>
            <pc:sldMk cId="3055443443" sldId="347"/>
            <ac:spMk id="5" creationId="{360E0D10-57F9-A69F-2152-B751E340E97E}"/>
          </ac:spMkLst>
        </pc:spChg>
        <pc:picChg chg="add mod">
          <ac:chgData name="Chris Chiles" userId="6897f227-0a1f-4de0-8f7b-8649bda14b8f" providerId="ADAL" clId="{1468E58B-7E4D-4F0D-88D9-3A2EDBDBF045}" dt="2024-10-11T13:34:53.040" v="828" actId="1076"/>
          <ac:picMkLst>
            <pc:docMk/>
            <pc:sldMk cId="3055443443" sldId="347"/>
            <ac:picMk id="7" creationId="{DEF7ED30-4D8F-0EC8-0714-8842136AB170}"/>
          </ac:picMkLst>
        </pc:picChg>
      </pc:sldChg>
      <pc:sldChg chg="new del">
        <pc:chgData name="Chris Chiles" userId="6897f227-0a1f-4de0-8f7b-8649bda14b8f" providerId="ADAL" clId="{1468E58B-7E4D-4F0D-88D9-3A2EDBDBF045}" dt="2024-10-11T13:29:13.359" v="612" actId="2696"/>
        <pc:sldMkLst>
          <pc:docMk/>
          <pc:sldMk cId="1766908669" sldId="34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72479-7337-4E62-B3F6-CB9CC001558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DB259-8999-4A69-8E3D-D3E7F8599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64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alphaModFix amt="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5D06B9-7473-4F00-BE03-647F9FD952DE}"/>
              </a:ext>
            </a:extLst>
          </p:cNvPr>
          <p:cNvSpPr>
            <a:spLocks noChangeAspect="1"/>
          </p:cNvSpPr>
          <p:nvPr userDrawn="1"/>
        </p:nvSpPr>
        <p:spPr>
          <a:xfrm>
            <a:off x="782515" y="281247"/>
            <a:ext cx="10621108" cy="633153"/>
          </a:xfrm>
          <a:prstGeom prst="rect">
            <a:avLst/>
          </a:prstGeom>
          <a:solidFill>
            <a:srgbClr val="1A3260"/>
          </a:solidFill>
          <a:ln>
            <a:solidFill>
              <a:srgbClr val="1A32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35FCF9-DC1F-4856-9D6B-C7F649549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515" y="166418"/>
            <a:ext cx="10621108" cy="6952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B122725-55BA-4DC5-AF98-4AEBD942DD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2515" y="1169378"/>
            <a:ext cx="10621108" cy="4689422"/>
          </a:xfrm>
        </p:spPr>
        <p:txBody>
          <a:bodyPr>
            <a:normAutofit/>
          </a:bodyPr>
          <a:lstStyle>
            <a:lvl1pPr marL="342900" indent="-34290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2400"/>
            </a:lvl1pPr>
            <a:lvl2pPr marL="630000" indent="-30600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2000"/>
            </a:lvl2pPr>
            <a:lvl3pPr marL="900000" indent="-27000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 sz="1800"/>
            </a:lvl3pPr>
            <a:lvl4pPr marL="1242000" indent="-23400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 sz="1600"/>
            </a:lvl4pPr>
            <a:lvl5pPr marL="1602000" indent="-23400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5797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7027C04-20B3-491D-99CA-E67C410B5FB2}"/>
              </a:ext>
            </a:extLst>
          </p:cNvPr>
          <p:cNvSpPr>
            <a:spLocks noChangeAspect="1"/>
          </p:cNvSpPr>
          <p:nvPr userDrawn="1"/>
        </p:nvSpPr>
        <p:spPr>
          <a:xfrm>
            <a:off x="782515" y="281247"/>
            <a:ext cx="10621108" cy="633153"/>
          </a:xfrm>
          <a:prstGeom prst="rect">
            <a:avLst/>
          </a:prstGeom>
          <a:solidFill>
            <a:srgbClr val="1A3260"/>
          </a:solidFill>
          <a:ln>
            <a:solidFill>
              <a:srgbClr val="1A32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A0F025-A259-4A74-B4D1-EFC4B988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515" y="166418"/>
            <a:ext cx="10621108" cy="6952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1F2A2D5-1A3B-49A0-ABEB-419CA35A94D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82515" y="1178169"/>
            <a:ext cx="5221068" cy="4686300"/>
          </a:xfrm>
        </p:spPr>
        <p:txBody>
          <a:bodyPr>
            <a:normAutofit/>
          </a:bodyPr>
          <a:lstStyle>
            <a:lvl1pPr marL="342900" indent="-34290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2000"/>
            </a:lvl1pPr>
            <a:lvl2pPr marL="630000" indent="-30600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800"/>
            </a:lvl2pPr>
            <a:lvl3pPr marL="900000" indent="-27000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 sz="1600"/>
            </a:lvl3pPr>
            <a:lvl4pPr marL="1242000" indent="-23400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 sz="1400"/>
            </a:lvl4pPr>
            <a:lvl5pPr marL="1602000" indent="-23400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CE77E38-C626-4946-8F7E-526BD912872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88418" y="1178169"/>
            <a:ext cx="5215206" cy="4686300"/>
          </a:xfrm>
        </p:spPr>
        <p:txBody>
          <a:bodyPr>
            <a:normAutofit/>
          </a:bodyPr>
          <a:lstStyle>
            <a:lvl1pPr marL="342900" indent="-34290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2000"/>
            </a:lvl1pPr>
            <a:lvl2pPr marL="630000" indent="-30600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800"/>
            </a:lvl2pPr>
            <a:lvl3pPr marL="900000" indent="-27000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 sz="1600"/>
            </a:lvl3pPr>
            <a:lvl4pPr marL="1242000" indent="-23400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 sz="1400"/>
            </a:lvl4pPr>
            <a:lvl5pPr marL="1602000" indent="-23400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6709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bg>
      <p:bgPr>
        <a:blipFill dpi="0" rotWithShape="1">
          <a:blip r:embed="rId2">
            <a:alphaModFix amt="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91788F-D4E1-4669-B494-5322474E8A26}"/>
              </a:ext>
            </a:extLst>
          </p:cNvPr>
          <p:cNvSpPr>
            <a:spLocks noChangeAspect="1"/>
          </p:cNvSpPr>
          <p:nvPr userDrawn="1"/>
        </p:nvSpPr>
        <p:spPr>
          <a:xfrm>
            <a:off x="782515" y="281247"/>
            <a:ext cx="10621108" cy="633153"/>
          </a:xfrm>
          <a:prstGeom prst="rect">
            <a:avLst/>
          </a:prstGeom>
          <a:solidFill>
            <a:srgbClr val="1A3260"/>
          </a:solidFill>
          <a:ln>
            <a:solidFill>
              <a:srgbClr val="1A32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A544451-FD33-4648-BA3B-9B4CDB9BF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515" y="166418"/>
            <a:ext cx="10621108" cy="6952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11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35C3E30-4FF2-4A67-B153-3ECFCFAF6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9422" y="2072234"/>
            <a:ext cx="10858501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6402FD-47B6-4471-AD22-0D650BDE9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422" y="327059"/>
            <a:ext cx="10858501" cy="11895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600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3D7A3-21B9-4587-BE29-CC27BC4AB834}" type="datetime1">
              <a:rPr lang="en-US" smtClean="0"/>
              <a:t>10/11/2024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275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alphaModFix amt="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327059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1966722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69093" y="88087"/>
            <a:ext cx="3491876" cy="9817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1031" y="84411"/>
            <a:ext cx="3491876" cy="101854"/>
          </a:xfrm>
          <a:prstGeom prst="rect">
            <a:avLst/>
          </a:prstGeom>
          <a:solidFill>
            <a:srgbClr val="0A6F52"/>
          </a:solidFill>
          <a:ln>
            <a:solidFill>
              <a:srgbClr val="04664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347695" y="84411"/>
            <a:ext cx="3491876" cy="10726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54BB35-4A92-4262-98F1-2012D1293C1C}"/>
              </a:ext>
            </a:extLst>
          </p:cNvPr>
          <p:cNvSpPr/>
          <p:nvPr userDrawn="1"/>
        </p:nvSpPr>
        <p:spPr>
          <a:xfrm>
            <a:off x="0" y="0"/>
            <a:ext cx="438448" cy="6858000"/>
          </a:xfrm>
          <a:prstGeom prst="rect">
            <a:avLst/>
          </a:prstGeom>
          <a:solidFill>
            <a:srgbClr val="1A3260"/>
          </a:solidFill>
          <a:ln>
            <a:solidFill>
              <a:srgbClr val="1A3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0FA3C9-6142-4B02-BD9B-59CE60570F89}"/>
              </a:ext>
            </a:extLst>
          </p:cNvPr>
          <p:cNvSpPr txBox="1"/>
          <p:nvPr userDrawn="1"/>
        </p:nvSpPr>
        <p:spPr>
          <a:xfrm>
            <a:off x="-8792" y="193431"/>
            <a:ext cx="461665" cy="645355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dist"/>
            <a:r>
              <a:rPr lang="en-US" sz="1800" dirty="0" err="1">
                <a:solidFill>
                  <a:schemeClr val="bg1"/>
                </a:solidFill>
              </a:rPr>
              <a:t>KYOVA</a:t>
            </a:r>
            <a:r>
              <a:rPr lang="en-US" sz="1800" dirty="0">
                <a:solidFill>
                  <a:schemeClr val="bg1"/>
                </a:solidFill>
              </a:rPr>
              <a:t> INTERSTATE PLANNING COMMISSION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B68CB7-F40B-4D0F-8184-1B839CDECC5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715" y="6008227"/>
            <a:ext cx="461665" cy="76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0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8" r:id="rId3"/>
    <p:sldLayoutId id="2147483667" r:id="rId4"/>
    <p:sldLayoutId id="2147483669" r:id="rId5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2800" b="0" kern="1200" cap="all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457200" rtl="0" eaLnBrk="1" latinLnBrk="0" hangingPunct="1">
        <a:lnSpc>
          <a:spcPct val="103000"/>
        </a:lnSpc>
        <a:spcBef>
          <a:spcPts val="0"/>
        </a:spcBef>
        <a:spcAft>
          <a:spcPts val="0"/>
        </a:spcAft>
        <a:buClr>
          <a:schemeClr val="accent2"/>
        </a:buClr>
        <a:buSzPct val="92000"/>
        <a:buFont typeface="Wingdings 2" panose="05020102010507070707" pitchFamily="18" charset="2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en-US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6B4D49-81AC-CE44-34C3-A3BE9F9FE648}"/>
              </a:ext>
            </a:extLst>
          </p:cNvPr>
          <p:cNvSpPr txBox="1"/>
          <p:nvPr/>
        </p:nvSpPr>
        <p:spPr>
          <a:xfrm>
            <a:off x="1016000" y="4509650"/>
            <a:ext cx="1024128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Gill Sans MT" panose="020B0502020104020203" pitchFamily="34" charset="0"/>
              </a:rPr>
              <a:t>KYTC Statewide Transportation Planning Meeting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Gill Sans MT" panose="020B0502020104020203" pitchFamily="34" charset="0"/>
              </a:rPr>
              <a:t>October 16, 2024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Gill Sans MT" panose="020B0502020104020203" pitchFamily="34" charset="0"/>
              </a:rPr>
              <a:t>Ashland Train Depot,  Ashland, KY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Gill Sans MT" panose="020B0502020104020203" pitchFamily="34" charset="0"/>
              </a:rPr>
              <a:t>Chris Chiles, Executive Director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Gill Sans MT" panose="020B0502020104020203" pitchFamily="34" charset="0"/>
              </a:rPr>
              <a:t>cchiles@kyovaipc.org; 304-523-7434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Gill Sans MT" panose="020B0502020104020203" pitchFamily="34" charset="0"/>
              </a:rPr>
              <a:t>www.kyovaipc.org</a:t>
            </a: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98140F81-260D-8826-6DE2-62F069859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401773"/>
            <a:ext cx="10241280" cy="379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34392634-5FA1-5D57-351E-DC0D8D577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B04B4C-AB67-347C-AC4B-E1032E3CC284}"/>
              </a:ext>
            </a:extLst>
          </p:cNvPr>
          <p:cNvSpPr txBox="1"/>
          <p:nvPr/>
        </p:nvSpPr>
        <p:spPr>
          <a:xfrm>
            <a:off x="1016000" y="3919081"/>
            <a:ext cx="4622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 Credit: Visit Ashland, KY Facebook Page</a:t>
            </a:r>
          </a:p>
        </p:txBody>
      </p:sp>
    </p:spTree>
    <p:extLst>
      <p:ext uri="{BB962C8B-B14F-4D97-AF65-F5344CB8AC3E}">
        <p14:creationId xmlns:p14="http://schemas.microsoft.com/office/powerpoint/2010/main" val="3149725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>
                <a:cs typeface="Arial" panose="020B0604020202020204" pitchFamily="34" charset="0"/>
              </a:rPr>
              <a:t>Planning area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CD7C65-1C8D-57DC-532E-8D41669567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0755" y="1543929"/>
            <a:ext cx="5221068" cy="4686300"/>
          </a:xfrm>
        </p:spPr>
        <p:txBody>
          <a:bodyPr>
            <a:normAutofit/>
          </a:bodyPr>
          <a:lstStyle/>
          <a:p>
            <a:pPr marL="457200" lvl="0" indent="-317500">
              <a:buClr>
                <a:srgbClr val="004D34"/>
              </a:buClr>
              <a:buSzPts val="1400"/>
            </a:pPr>
            <a:r>
              <a:rPr lang="en-US" sz="2200" dirty="0">
                <a:sym typeface="Inter"/>
              </a:rPr>
              <a:t>5 Counties in Planning Area</a:t>
            </a:r>
          </a:p>
          <a:p>
            <a:pPr marL="457200" lvl="0" indent="-317500">
              <a:buClr>
                <a:srgbClr val="004D34"/>
              </a:buClr>
              <a:buSzPts val="1400"/>
            </a:pPr>
            <a:r>
              <a:rPr lang="en-US" sz="2200" dirty="0" err="1">
                <a:sym typeface="Inter"/>
              </a:rPr>
              <a:t>MSA</a:t>
            </a:r>
            <a:r>
              <a:rPr lang="en-US" sz="2200" dirty="0">
                <a:sym typeface="Inter"/>
              </a:rPr>
              <a:t> Population ~ 360k</a:t>
            </a:r>
          </a:p>
          <a:p>
            <a:pPr marL="457200" lvl="0" indent="-317500">
              <a:buClr>
                <a:srgbClr val="004D34"/>
              </a:buClr>
              <a:buSzPts val="1400"/>
            </a:pPr>
            <a:endParaRPr lang="en-US" sz="2200" dirty="0">
              <a:sym typeface="Inter"/>
            </a:endParaRPr>
          </a:p>
          <a:p>
            <a:pPr marL="457200" lvl="0" indent="-317500">
              <a:buClr>
                <a:srgbClr val="004D34"/>
              </a:buClr>
              <a:buSzPts val="1400"/>
            </a:pPr>
            <a:endParaRPr lang="en-US" sz="2200" dirty="0">
              <a:sym typeface="Inter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4D34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sz="2200" dirty="0">
                <a:sym typeface="Inter"/>
              </a:rPr>
              <a:t>3 States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4D34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sz="2200" dirty="0">
                <a:sym typeface="Inter"/>
              </a:rPr>
              <a:t>3 FHWA Divisions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4D34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sz="2200" dirty="0">
                <a:sym typeface="Inter"/>
              </a:rPr>
              <a:t>3 State </a:t>
            </a:r>
            <a:r>
              <a:rPr lang="en-US" sz="2200" dirty="0" err="1">
                <a:sym typeface="Inter"/>
              </a:rPr>
              <a:t>DOTs</a:t>
            </a:r>
            <a:endParaRPr lang="en-US" sz="2200" dirty="0">
              <a:sym typeface="Inter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4D34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sz="2200" dirty="0">
                <a:sym typeface="Inter"/>
              </a:rPr>
              <a:t>3 EPA Regions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4D34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sz="2200" dirty="0">
                <a:sym typeface="Inter"/>
              </a:rPr>
              <a:t>3 FTA Regions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4D34"/>
              </a:buClr>
              <a:buSzPts val="1400"/>
              <a:buFont typeface="Wingdings" panose="05000000000000000000" pitchFamily="2" charset="2"/>
              <a:buChar char="§"/>
            </a:pPr>
            <a:r>
              <a:rPr lang="en-US" sz="2200" dirty="0">
                <a:sym typeface="Inter"/>
              </a:rPr>
              <a:t>3 US EDA Regions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4275A3-0B33-AE66-041D-A54634E325B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C64F85-66CC-1C87-25C4-C71838174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80" y="1164285"/>
            <a:ext cx="6651674" cy="555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191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1C29B-95D9-C4B0-8FC0-B9A8A6419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Arial" panose="020B0604020202020204" pitchFamily="34" charset="0"/>
              </a:rPr>
              <a:t>Web-Based Project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B969D-7AB7-8E5E-C28B-EFD2D2217B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722" y="1332373"/>
            <a:ext cx="5221068" cy="4686300"/>
          </a:xfrm>
        </p:spPr>
        <p:txBody>
          <a:bodyPr>
            <a:normAutofit/>
          </a:bodyPr>
          <a:lstStyle/>
          <a:p>
            <a:r>
              <a:rPr lang="en-US" sz="2400" b="0" i="0" dirty="0">
                <a:effectLst/>
              </a:rPr>
              <a:t>Partnership </a:t>
            </a:r>
            <a:r>
              <a:rPr lang="en-US" sz="2400" dirty="0"/>
              <a:t>between </a:t>
            </a:r>
            <a:r>
              <a:rPr lang="en-US" sz="2400" b="0" i="0" dirty="0">
                <a:effectLst/>
              </a:rPr>
              <a:t>KYOVA and </a:t>
            </a:r>
            <a:r>
              <a:rPr lang="en-US" sz="2400" b="0" i="0" dirty="0" err="1">
                <a:effectLst/>
              </a:rPr>
              <a:t>EcoInteractive</a:t>
            </a:r>
            <a:r>
              <a:rPr lang="en-US" sz="2400" b="0" i="0" dirty="0">
                <a:effectLst/>
              </a:rPr>
              <a:t> for E-TIP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Consistency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Public facing</a:t>
            </a:r>
            <a:endParaRPr lang="en-US" sz="2400" b="0" i="0" dirty="0">
              <a:solidFill>
                <a:schemeClr val="tx1"/>
              </a:solidFill>
              <a:effectLst/>
            </a:endParaRPr>
          </a:p>
          <a:p>
            <a:pPr lvl="1"/>
            <a:r>
              <a:rPr lang="en-US" sz="2400" b="0" i="0" dirty="0">
                <a:solidFill>
                  <a:schemeClr val="tx1"/>
                </a:solidFill>
                <a:effectLst/>
              </a:rPr>
              <a:t>Project location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C</a:t>
            </a:r>
            <a:r>
              <a:rPr lang="en-US" sz="2400" b="0" i="0" dirty="0">
                <a:solidFill>
                  <a:schemeClr val="tx1"/>
                </a:solidFill>
                <a:effectLst/>
              </a:rPr>
              <a:t>ost</a:t>
            </a:r>
            <a:endParaRPr lang="en-US" sz="2400" dirty="0">
              <a:solidFill>
                <a:schemeClr val="tx1"/>
              </a:solidFill>
            </a:endParaRP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F</a:t>
            </a:r>
            <a:r>
              <a:rPr lang="en-US" sz="2400" b="0" i="0" dirty="0">
                <a:solidFill>
                  <a:schemeClr val="tx1"/>
                </a:solidFill>
                <a:effectLst/>
              </a:rPr>
              <a:t>unding source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M</a:t>
            </a:r>
            <a:r>
              <a:rPr lang="en-US" sz="2400" b="0" i="0" dirty="0">
                <a:solidFill>
                  <a:schemeClr val="tx1"/>
                </a:solidFill>
                <a:effectLst/>
              </a:rPr>
              <a:t>ap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884D29-4F6D-F16D-F949-4CE218A826C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D5DC75-DEA5-ED9C-DD80-8B9DADEA4DAA}"/>
              </a:ext>
            </a:extLst>
          </p:cNvPr>
          <p:cNvGrpSpPr/>
          <p:nvPr/>
        </p:nvGrpSpPr>
        <p:grpSpPr>
          <a:xfrm>
            <a:off x="6548122" y="1838960"/>
            <a:ext cx="4333238" cy="3673130"/>
            <a:chOff x="1720700" y="621339"/>
            <a:chExt cx="2250435" cy="225043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FF444BC-141A-7AA6-0EC9-E847F900A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20700" y="621339"/>
              <a:ext cx="2250435" cy="2250435"/>
            </a:xfrm>
            <a:prstGeom prst="rect">
              <a:avLst/>
            </a:prstGeom>
          </p:spPr>
        </p:pic>
        <p:pic>
          <p:nvPicPr>
            <p:cNvPr id="7" name="Picture 6" descr="KYOVA Metropolitan Planning Organization">
              <a:extLst>
                <a:ext uri="{FF2B5EF4-FFF2-40B4-BE49-F238E27FC236}">
                  <a16:creationId xmlns:a16="http://schemas.microsoft.com/office/drawing/2014/main" id="{F482FFDF-AD0D-AB9E-D3AD-3BDBEF89A5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30" b="11761"/>
            <a:stretch/>
          </p:blipFill>
          <p:spPr bwMode="auto">
            <a:xfrm>
              <a:off x="2577329" y="1622643"/>
              <a:ext cx="537175" cy="247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4">
            <a:extLst>
              <a:ext uri="{FF2B5EF4-FFF2-40B4-BE49-F238E27FC236}">
                <a16:creationId xmlns:a16="http://schemas.microsoft.com/office/drawing/2014/main" id="{49E65998-6ED6-F94A-0A57-148167221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530" y="6085958"/>
            <a:ext cx="1910005" cy="43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711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5D307-9FB9-BEB2-9EB9-693D7F4C0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Completed Projects with </a:t>
            </a:r>
            <a:r>
              <a:rPr lang="en-US" b="1" dirty="0" err="1"/>
              <a:t>STBG</a:t>
            </a:r>
            <a:r>
              <a:rPr lang="en-US" b="1" dirty="0"/>
              <a:t> Funds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6A2EF-E1AD-EF21-D108-F49614EF4D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2515" y="1533682"/>
            <a:ext cx="4956205" cy="46863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Downtown Ashland Streetscape </a:t>
            </a:r>
          </a:p>
          <a:p>
            <a:r>
              <a:rPr lang="en-US" dirty="0"/>
              <a:t>Flatwoods sidewalks along Powell Lane</a:t>
            </a:r>
          </a:p>
          <a:p>
            <a:r>
              <a:rPr lang="en-US" dirty="0"/>
              <a:t>Russell sidewalks along Kenwood Drive/Seaton Drive</a:t>
            </a:r>
          </a:p>
          <a:p>
            <a:r>
              <a:rPr lang="en-US" dirty="0"/>
              <a:t>15</a:t>
            </a:r>
            <a:r>
              <a:rPr lang="en-US" baseline="30000" dirty="0"/>
              <a:t>th</a:t>
            </a:r>
            <a:r>
              <a:rPr lang="en-US" dirty="0"/>
              <a:t> Street ADA sidewalks – City of Ashland</a:t>
            </a:r>
          </a:p>
          <a:p>
            <a:r>
              <a:rPr lang="en-US" dirty="0"/>
              <a:t>Safety improvements to railroad crossing in Queen’s Landing/</a:t>
            </a:r>
            <a:r>
              <a:rPr lang="en-US" dirty="0" err="1"/>
              <a:t>Lerita</a:t>
            </a:r>
            <a:r>
              <a:rPr lang="en-US" dirty="0"/>
              <a:t> Street in Lloyd</a:t>
            </a:r>
          </a:p>
          <a:p>
            <a:r>
              <a:rPr lang="en-US" dirty="0"/>
              <a:t>Bus Stop Shelters &amp; Bike racks at various locations – City of Ashland</a:t>
            </a:r>
          </a:p>
          <a:p>
            <a:r>
              <a:rPr lang="en-US" dirty="0"/>
              <a:t>Turn lane at </a:t>
            </a:r>
            <a:r>
              <a:rPr lang="en-US" dirty="0" err="1"/>
              <a:t>Argilite</a:t>
            </a:r>
            <a:r>
              <a:rPr lang="en-US" dirty="0"/>
              <a:t> School</a:t>
            </a:r>
          </a:p>
          <a:p>
            <a:r>
              <a:rPr lang="en-US" dirty="0"/>
              <a:t>Boyd/Greenup Freight Plan</a:t>
            </a:r>
          </a:p>
          <a:p>
            <a:r>
              <a:rPr lang="en-US" dirty="0"/>
              <a:t>Boyd/Greenup Small Urban Study</a:t>
            </a:r>
          </a:p>
          <a:p>
            <a:r>
              <a:rPr lang="en-US" dirty="0"/>
              <a:t>Boyd/Greenup Bicycle and Pedestrian Plan</a:t>
            </a:r>
          </a:p>
          <a:p>
            <a:r>
              <a:rPr lang="en-US" dirty="0"/>
              <a:t>Rush Off Road Feasibility Study</a:t>
            </a:r>
          </a:p>
          <a:p>
            <a:r>
              <a:rPr lang="en-US" dirty="0"/>
              <a:t>Westwood Bike/sidewalk study</a:t>
            </a:r>
          </a:p>
        </p:txBody>
      </p:sp>
      <p:pic>
        <p:nvPicPr>
          <p:cNvPr id="8" name="Content Placeholder 7" descr="A street with buildings and a sign&#10;&#10;Description automatically generated">
            <a:extLst>
              <a:ext uri="{FF2B5EF4-FFF2-40B4-BE49-F238E27FC236}">
                <a16:creationId xmlns:a16="http://schemas.microsoft.com/office/drawing/2014/main" id="{72003299-DDA0-EC9E-164E-F425CB7F67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109" y="1204571"/>
            <a:ext cx="5307013" cy="4448857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7709D0-F426-A105-CC05-89813744E1CB}"/>
              </a:ext>
            </a:extLst>
          </p:cNvPr>
          <p:cNvSpPr txBox="1"/>
          <p:nvPr/>
        </p:nvSpPr>
        <p:spPr>
          <a:xfrm>
            <a:off x="6001109" y="5839651"/>
            <a:ext cx="2865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Photo Credit: vistaky.com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06BCEE-EA5B-B5AE-6D77-B898BF82B914}"/>
              </a:ext>
            </a:extLst>
          </p:cNvPr>
          <p:cNvCxnSpPr/>
          <p:nvPr/>
        </p:nvCxnSpPr>
        <p:spPr>
          <a:xfrm>
            <a:off x="4597879" y="1751162"/>
            <a:ext cx="121632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983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9041E-2BD1-4176-489B-0419A1AF9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Active Projects with </a:t>
            </a:r>
            <a:r>
              <a:rPr lang="en-US" b="1" dirty="0" err="1"/>
              <a:t>STBG</a:t>
            </a:r>
            <a:r>
              <a:rPr lang="en-US" b="1" dirty="0"/>
              <a:t> Funds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54CAB-886D-3CB0-D394-B456525F02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21238" y="1525368"/>
            <a:ext cx="5149970" cy="4686300"/>
          </a:xfrm>
        </p:spPr>
        <p:txBody>
          <a:bodyPr/>
          <a:lstStyle/>
          <a:p>
            <a:pPr marL="0" indent="0" algn="ctr">
              <a:buNone/>
            </a:pPr>
            <a:r>
              <a:rPr lang="en-US" u="sng" dirty="0"/>
              <a:t>Kentucky Specific</a:t>
            </a:r>
          </a:p>
          <a:p>
            <a:r>
              <a:rPr lang="en-US" dirty="0"/>
              <a:t>US60/KY180 Corridor Study – Boyd County</a:t>
            </a:r>
          </a:p>
          <a:p>
            <a:r>
              <a:rPr lang="en-US" dirty="0"/>
              <a:t>Roundabout at KY716/KY3293 Intersection – Boyd County</a:t>
            </a:r>
          </a:p>
          <a:p>
            <a:r>
              <a:rPr lang="en-US" dirty="0"/>
              <a:t>Downtown Greenup Riverwalk – Greenup County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u="sng" dirty="0"/>
              <a:t>Tri-State</a:t>
            </a:r>
          </a:p>
          <a:p>
            <a:r>
              <a:rPr lang="en-US" dirty="0"/>
              <a:t>Safe Streets and Roads for All Action Plan</a:t>
            </a:r>
          </a:p>
          <a:p>
            <a:r>
              <a:rPr lang="en-US" dirty="0"/>
              <a:t>Regional Freight Plan</a:t>
            </a:r>
          </a:p>
          <a:p>
            <a:r>
              <a:rPr lang="en-US" dirty="0"/>
              <a:t>Congestion Management Process</a:t>
            </a:r>
          </a:p>
          <a:p>
            <a:r>
              <a:rPr lang="en-US" dirty="0"/>
              <a:t>Travel Demand Model Update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01A6CA-7B90-A3C8-2DD5-B6DDF892E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800" y="1525368"/>
            <a:ext cx="3701543" cy="479645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A2BC58C-EB99-28B3-551F-33AE3B67B346}"/>
              </a:ext>
            </a:extLst>
          </p:cNvPr>
          <p:cNvCxnSpPr>
            <a:cxnSpLocks/>
          </p:cNvCxnSpPr>
          <p:nvPr/>
        </p:nvCxnSpPr>
        <p:spPr>
          <a:xfrm flipH="1">
            <a:off x="5305245" y="2458528"/>
            <a:ext cx="71599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277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8AB373-110B-FD8F-0A73-1273058AE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2782" y="4226154"/>
            <a:ext cx="10858501" cy="3522794"/>
          </a:xfrm>
        </p:spPr>
        <p:txBody>
          <a:bodyPr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Gill Sans MT" panose="020B0502020104020203" pitchFamily="34" charset="0"/>
              </a:rPr>
              <a:t>Chris Chiles, Executive Director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Gill Sans MT" panose="020B0502020104020203" pitchFamily="34" charset="0"/>
              </a:rPr>
              <a:t>cchiles@kyovaipc.org</a:t>
            </a:r>
          </a:p>
          <a:p>
            <a:pPr algn="ctr"/>
            <a:r>
              <a:rPr lang="en-US" sz="2000" dirty="0">
                <a:latin typeface="Gill Sans MT" panose="020B0502020104020203" pitchFamily="34" charset="0"/>
              </a:rPr>
              <a:t>304-523-7434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Gill Sans MT" panose="020B0502020104020203" pitchFamily="34" charset="0"/>
              </a:rPr>
              <a:t>www.kyovaipc.org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9BB00E-85D6-4E2E-CDD5-D4634A8B9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422" y="-18381"/>
            <a:ext cx="10858501" cy="1189554"/>
          </a:xfrm>
        </p:spPr>
        <p:txBody>
          <a:bodyPr>
            <a:normAutofit/>
          </a:bodyPr>
          <a:lstStyle/>
          <a:p>
            <a:r>
              <a:rPr lang="en-US" sz="6000" b="1" dirty="0"/>
              <a:t>QUESTIONS?</a:t>
            </a:r>
          </a:p>
        </p:txBody>
      </p:sp>
      <p:pic>
        <p:nvPicPr>
          <p:cNvPr id="7" name="Picture 6" descr="A bear sitting on its hind legs&#10;&#10;Description automatically generated">
            <a:extLst>
              <a:ext uri="{FF2B5EF4-FFF2-40B4-BE49-F238E27FC236}">
                <a16:creationId xmlns:a16="http://schemas.microsoft.com/office/drawing/2014/main" id="{DEF7ED30-4D8F-0EC8-0714-8842136AB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485" y="1171173"/>
            <a:ext cx="5665029" cy="390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43443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EA792-8569-402D-A89F-BFF19D7140C2}" vid="{F44E859B-E2FC-4B63-8F3C-6D4AB7824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AE620AAE2AEB4487F1A743D73B8D7F" ma:contentTypeVersion="0" ma:contentTypeDescription="Create a new document." ma:contentTypeScope="" ma:versionID="65481eb4f3d4be0bc1559c8efc3801e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834f8c0c0eabdc6c42b2f987c760c0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54F153-B4C5-4276-B2B1-9256764E9AF1}">
  <ds:schemaRefs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www.w3.org/XML/1998/namespace"/>
    <ds:schemaRef ds:uri="http://purl.org/dc/terms/"/>
    <ds:schemaRef ds:uri="41d2ecf0-33fa-4044-bd00-bc2a391e919a"/>
    <ds:schemaRef ds:uri="http://schemas.microsoft.com/office/infopath/2007/PartnerControls"/>
    <ds:schemaRef ds:uri="http://schemas.openxmlformats.org/package/2006/metadata/core-properties"/>
    <ds:schemaRef ds:uri="cea3ad81-e176-403b-9162-d34cfaf3bccb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FE74EBC-EAD3-4EB6-BD2A-4EC278BD20F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74CBF8-E785-443F-97A3-267A41BB1718}"/>
</file>

<file path=docProps/app.xml><?xml version="1.0" encoding="utf-8"?>
<Properties xmlns="http://schemas.openxmlformats.org/officeDocument/2006/extended-properties" xmlns:vt="http://schemas.openxmlformats.org/officeDocument/2006/docPropsVTypes">
  <Template>KYOVA Template</Template>
  <TotalTime>1183</TotalTime>
  <Words>251</Words>
  <Application>Microsoft Office PowerPoint</Application>
  <PresentationFormat>Widescreen</PresentationFormat>
  <Paragraphs>58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Calibri</vt:lpstr>
      <vt:lpstr>Courier New</vt:lpstr>
      <vt:lpstr>Gill Sans MT</vt:lpstr>
      <vt:lpstr>Inter</vt:lpstr>
      <vt:lpstr>Wingdings</vt:lpstr>
      <vt:lpstr>Wingdings 2</vt:lpstr>
      <vt:lpstr>Dividend</vt:lpstr>
      <vt:lpstr>PowerPoint Presentation</vt:lpstr>
      <vt:lpstr>Planning area</vt:lpstr>
      <vt:lpstr>Web-Based Project Information</vt:lpstr>
      <vt:lpstr>Completed Projects with STBG Funds</vt:lpstr>
      <vt:lpstr>Active Projects with STBG Funds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Kyova interstate planning commission  region 2 planning and development council</dc:title>
  <dc:creator>Chris Chiles</dc:creator>
  <cp:lastModifiedBy>Chris Chiles</cp:lastModifiedBy>
  <cp:revision>2</cp:revision>
  <dcterms:created xsi:type="dcterms:W3CDTF">2019-09-06T18:30:04Z</dcterms:created>
  <dcterms:modified xsi:type="dcterms:W3CDTF">2024-10-11T16:03:25Z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0x010100B4AE620AAE2AEB4487F1A743D73B8D7F</vt:lpwstr>
  </property>
</Properties>
</file>